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918" r:id="rId2"/>
    <p:sldId id="919" r:id="rId3"/>
    <p:sldId id="920" r:id="rId4"/>
    <p:sldId id="921" r:id="rId5"/>
    <p:sldId id="923" r:id="rId6"/>
    <p:sldId id="924" r:id="rId7"/>
    <p:sldId id="92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6"/>
    <p:restoredTop sz="94694"/>
  </p:normalViewPr>
  <p:slideViewPr>
    <p:cSldViewPr snapToGrid="0" snapToObjects="1">
      <p:cViewPr varScale="1">
        <p:scale>
          <a:sx n="113" d="100"/>
          <a:sy n="113" d="100"/>
        </p:scale>
        <p:origin x="176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C2FAB2-C68D-924F-AF78-7D8BDCC521D7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A0ABC-D9D1-9D48-87BE-4D6B26A17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113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D50063-A4D2-3A46-AA9C-30FF6DEECF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6044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D50063-A4D2-3A46-AA9C-30FF6DEECF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7280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D50063-A4D2-3A46-AA9C-30FF6DEECF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4883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D50063-A4D2-3A46-AA9C-30FF6DEECF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3586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D50063-A4D2-3A46-AA9C-30FF6DEECF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60947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D50063-A4D2-3A46-AA9C-30FF6DEECF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9107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D50063-A4D2-3A46-AA9C-30FF6DEECF5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524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579CD-76EB-0E46-8169-F8AFC1145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164110-3423-BC48-816F-F0D5A31B2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9C22F-82EE-7048-AFC7-B4DE649F9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2D4B2-8115-6949-9282-DEB35FAF5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1D63E-8D21-6949-BEFD-EFADFF95D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57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0D146-D60E-3D46-AC84-EE8F47B82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8F19E7-C3DF-F041-A30F-8B7C3B094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94F95-D215-7B4C-9D75-38504110A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33DF6C-10CC-8C43-AAB3-63C299AC3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DB331-A3E6-6E41-9932-3883CBB4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565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F92994-10F3-A14B-8951-CF796568B5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2B8932-8852-0F48-9685-3DF095875F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CFDBF-10E3-524A-AF5D-59DFC0634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E348E-3466-2F42-83F7-953D4517A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9740A-5C38-2447-B6E2-C0A12DBF3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68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745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A4B2F-D909-674E-BCC3-D4E2FE38A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2150A-C389-0441-8506-2E9329DB9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6C066-59B3-2347-A56E-2AB2D648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80B4B-8D82-2746-A122-6EB1F997B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98E54-1BAD-EE47-8597-8AE38592A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0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5C88C-BEBC-B249-831B-672B4D882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1A46F-DDD6-1D40-90EA-7F9CDC1BC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3E67B-18FB-CC40-8CEC-56B8459C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66123-C13A-7F46-A143-F2597F661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2EBCD-BDD7-744A-A62C-385186A89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064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8DD2B-997F-C34F-B7B9-4F22825FF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EFB68-CF90-EC49-AE2E-64705B60F9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04B174-9B7E-9448-AE5C-117F5D3375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846C8-905F-1C41-BD12-955B68157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CE685-2AF7-894C-9EC7-82CB4AF2D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B7E87-3F65-3848-9005-4832195A3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71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59C9C-A552-0C47-83EC-137A7415A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56323C-0368-1B40-8DC5-6ADA7E891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F8CA2F-7BE6-F444-A0BC-1F36D68099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CA65EF-8FF9-ED49-8D36-73848DC993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E0370B-45ED-CC4B-A589-7111EBCC16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050767-62E8-9F4E-8F73-C3868D7FA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1085AA-B6F6-EF40-927F-AB9510533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8A5C9-2430-9243-B8C2-3C5C82832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76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0B62-5724-0049-90FE-D3124C6A4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D2386-D926-264F-9365-EB3332BF0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C6432D-6F70-CB46-AFBC-13A78BE89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D70AC1-961B-2F40-BE40-DCBF01545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95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5E2070-EF3B-8944-906F-2CEE11FD3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581B68-FF27-6D46-BBF4-C9F21F00A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C7AE7-974C-8646-9EED-3208AB4E8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02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2620C-A958-434A-831E-589A57DFB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BF8FD-EDE7-C24A-8C2F-4C30E8835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1C942B-1DCE-D845-BDA3-6206E175C9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FDE648-ACAF-B143-9793-AB5AE8F2E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6E972A-06AD-F84A-8E36-9EEDAF594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EBCAF4-CE36-D342-A666-E96A6C62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692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DA45B-DAD9-D74E-9AA0-022D5734C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2B6BCD-40F0-7E41-BC02-CE25ADF368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8A7C06-874B-B64A-B36B-44D116B1D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A757D-D12C-C745-A9EF-D7A23DB77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FFDCBC-FCA4-CA4D-BE50-B19BBC74A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A4CC81-6891-6E4E-A4DE-07716A5E0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076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ACE768-97A5-1948-9FD0-2925DA4B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BC2243-1C2D-9C42-8157-9D278AF96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9E0BE-9A28-4C4A-A07E-FF74B2A7E2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B2D32-8296-F743-8FCF-5B716A364741}" type="datetimeFigureOut">
              <a:rPr lang="en-US" smtClean="0"/>
              <a:t>11/23/19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F1B6E-F96C-4D44-B83B-F9DEBFDE41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7363B-BB76-6B46-A1AA-A7E524DC78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F8E116-C948-4A46-B928-D2EAF4643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465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D15AFD1-0A50-2D47-8140-70A25CD2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77677"/>
            <a:ext cx="11127317" cy="975783"/>
          </a:xfrm>
        </p:spPr>
        <p:txBody>
          <a:bodyPr/>
          <a:lstStyle/>
          <a:p>
            <a:r>
              <a:rPr lang="en-US" dirty="0"/>
              <a:t>Do you have these questions during your project?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9B75C3-0A46-8445-8685-F12F8D51F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791" y="992533"/>
            <a:ext cx="3041650" cy="2014921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F32F18DA-BF8F-D741-8D4C-CD6456ECA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9057" y="918857"/>
            <a:ext cx="3472935" cy="2039020"/>
          </a:xfrm>
          <a:prstGeom prst="rect">
            <a:avLst/>
          </a:prstGeom>
        </p:spPr>
      </p:pic>
      <p:pic>
        <p:nvPicPr>
          <p:cNvPr id="31" name="Picture 30" descr="A picture containing drawing&#10;&#10;Description automatically generated">
            <a:extLst>
              <a:ext uri="{FF2B5EF4-FFF2-40B4-BE49-F238E27FC236}">
                <a16:creationId xmlns:a16="http://schemas.microsoft.com/office/drawing/2014/main" id="{82CCEA20-E73F-6048-8107-C7B0D50A03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5081" y="2955960"/>
            <a:ext cx="1708336" cy="1115648"/>
          </a:xfrm>
          <a:prstGeom prst="rect">
            <a:avLst/>
          </a:prstGeom>
        </p:spPr>
      </p:pic>
      <p:pic>
        <p:nvPicPr>
          <p:cNvPr id="43" name="Picture 4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9328F2C-18A1-6549-9CB2-AC5E7F5937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791" y="3960519"/>
            <a:ext cx="3041650" cy="2314759"/>
          </a:xfrm>
          <a:prstGeom prst="rect">
            <a:avLst/>
          </a:prstGeom>
        </p:spPr>
      </p:pic>
      <p:pic>
        <p:nvPicPr>
          <p:cNvPr id="47" name="Picture 46" descr="A screenshot of a video game&#10;&#10;Description automatically generated">
            <a:extLst>
              <a:ext uri="{FF2B5EF4-FFF2-40B4-BE49-F238E27FC236}">
                <a16:creationId xmlns:a16="http://schemas.microsoft.com/office/drawing/2014/main" id="{E698878A-2DFE-A74D-AA6B-4325E58647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1834" y="4228293"/>
            <a:ext cx="4093969" cy="2046985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8CBD994A-4B28-824C-ABC4-E9281AE847BD}"/>
              </a:ext>
            </a:extLst>
          </p:cNvPr>
          <p:cNvSpPr txBox="1"/>
          <p:nvPr/>
        </p:nvSpPr>
        <p:spPr>
          <a:xfrm>
            <a:off x="5195081" y="2274175"/>
            <a:ext cx="2760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tasks need to be done?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9C3B003-A7FF-5E4D-8C22-B4C64D628FD4}"/>
              </a:ext>
            </a:extLst>
          </p:cNvPr>
          <p:cNvSpPr txBox="1"/>
          <p:nvPr/>
        </p:nvSpPr>
        <p:spPr>
          <a:xfrm rot="19325186">
            <a:off x="3753288" y="1925128"/>
            <a:ext cx="2760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Who are the team members?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59FA544-5DD2-5F4A-9997-70C691C5264A}"/>
              </a:ext>
            </a:extLst>
          </p:cNvPr>
          <p:cNvSpPr txBox="1"/>
          <p:nvPr/>
        </p:nvSpPr>
        <p:spPr>
          <a:xfrm rot="4222446">
            <a:off x="5833250" y="3533738"/>
            <a:ext cx="2760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does the schedule look like?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BBB7B9D-5467-A148-88CD-C839949FFECD}"/>
              </a:ext>
            </a:extLst>
          </p:cNvPr>
          <p:cNvSpPr txBox="1"/>
          <p:nvPr/>
        </p:nvSpPr>
        <p:spPr>
          <a:xfrm rot="1922073">
            <a:off x="3753288" y="4060358"/>
            <a:ext cx="2760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is the team performing?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0960E58-46FD-0C47-B3E9-368BB644CB4F}"/>
              </a:ext>
            </a:extLst>
          </p:cNvPr>
          <p:cNvSpPr txBox="1"/>
          <p:nvPr/>
        </p:nvSpPr>
        <p:spPr>
          <a:xfrm rot="20148712">
            <a:off x="5501841" y="3948942"/>
            <a:ext cx="2760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Who is doing what?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4EA18CD-721E-9641-93B9-BCD89D6F6874}"/>
              </a:ext>
            </a:extLst>
          </p:cNvPr>
          <p:cNvSpPr txBox="1"/>
          <p:nvPr/>
        </p:nvSpPr>
        <p:spPr>
          <a:xfrm rot="407679">
            <a:off x="5094977" y="4734366"/>
            <a:ext cx="2760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are the milestones?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AD43400-E728-2340-8DC5-B8376FE73BFE}"/>
              </a:ext>
            </a:extLst>
          </p:cNvPr>
          <p:cNvSpPr txBox="1"/>
          <p:nvPr/>
        </p:nvSpPr>
        <p:spPr>
          <a:xfrm rot="1553802">
            <a:off x="4668772" y="1458729"/>
            <a:ext cx="2760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the project is really for?</a:t>
            </a:r>
          </a:p>
        </p:txBody>
      </p:sp>
      <p:sp>
        <p:nvSpPr>
          <p:cNvPr id="55" name="Rounded Rectangular Callout 54">
            <a:extLst>
              <a:ext uri="{FF2B5EF4-FFF2-40B4-BE49-F238E27FC236}">
                <a16:creationId xmlns:a16="http://schemas.microsoft.com/office/drawing/2014/main" id="{6576FE5C-2276-7243-B58F-340E3A2EDF1C}"/>
              </a:ext>
            </a:extLst>
          </p:cNvPr>
          <p:cNvSpPr/>
          <p:nvPr/>
        </p:nvSpPr>
        <p:spPr>
          <a:xfrm>
            <a:off x="7510509" y="2624594"/>
            <a:ext cx="1953087" cy="944229"/>
          </a:xfrm>
          <a:prstGeom prst="wedgeRoundRectCallout">
            <a:avLst>
              <a:gd name="adj1" fmla="val -85378"/>
              <a:gd name="adj2" fmla="val 3497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Oh My… Information is everywhere!!!</a:t>
            </a:r>
          </a:p>
        </p:txBody>
      </p:sp>
    </p:spTree>
    <p:extLst>
      <p:ext uri="{BB962C8B-B14F-4D97-AF65-F5344CB8AC3E}">
        <p14:creationId xmlns:p14="http://schemas.microsoft.com/office/powerpoint/2010/main" val="169821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1"/>
      <p:bldP spid="50" grpId="0"/>
      <p:bldP spid="51" grpId="1"/>
      <p:bldP spid="52" grpId="0"/>
      <p:bldP spid="53" grpId="0"/>
      <p:bldP spid="54" grpId="1"/>
      <p:bldP spid="5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D15AFD1-0A50-2D47-8140-70A25CD2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Introducing…… </a:t>
            </a:r>
          </a:p>
        </p:txBody>
      </p:sp>
      <p:pic>
        <p:nvPicPr>
          <p:cNvPr id="3" name="Picture 2" descr="A picture containing food&#10;&#10;Description automatically generated">
            <a:extLst>
              <a:ext uri="{FF2B5EF4-FFF2-40B4-BE49-F238E27FC236}">
                <a16:creationId xmlns:a16="http://schemas.microsoft.com/office/drawing/2014/main" id="{05B0F7DE-F7D8-8D48-BFEF-88F652C03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822" y="860706"/>
            <a:ext cx="6553545" cy="514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15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D15AFD1-0A50-2D47-8140-70A25CD2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09996"/>
            <a:ext cx="11127317" cy="975783"/>
          </a:xfrm>
        </p:spPr>
        <p:txBody>
          <a:bodyPr/>
          <a:lstStyle/>
          <a:p>
            <a:r>
              <a:rPr lang="en-US" dirty="0"/>
              <a:t>But what is it solving for??</a:t>
            </a:r>
          </a:p>
        </p:txBody>
      </p:sp>
      <p:pic>
        <p:nvPicPr>
          <p:cNvPr id="3" name="Picture 2" descr="A picture containing clock&#10;&#10;Description automatically generated">
            <a:extLst>
              <a:ext uri="{FF2B5EF4-FFF2-40B4-BE49-F238E27FC236}">
                <a16:creationId xmlns:a16="http://schemas.microsoft.com/office/drawing/2014/main" id="{A9E81109-D4E8-564E-8203-DFD60792E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2642" y="1775535"/>
            <a:ext cx="7292557" cy="4915085"/>
          </a:xfrm>
          <a:prstGeom prst="rect">
            <a:avLst/>
          </a:prstGeom>
        </p:spPr>
      </p:pic>
      <p:sp>
        <p:nvSpPr>
          <p:cNvPr id="8" name="Rectangular Callout 7">
            <a:extLst>
              <a:ext uri="{FF2B5EF4-FFF2-40B4-BE49-F238E27FC236}">
                <a16:creationId xmlns:a16="http://schemas.microsoft.com/office/drawing/2014/main" id="{DAA77C42-987F-2440-9488-C74E86E94590}"/>
              </a:ext>
            </a:extLst>
          </p:cNvPr>
          <p:cNvSpPr/>
          <p:nvPr/>
        </p:nvSpPr>
        <p:spPr>
          <a:xfrm>
            <a:off x="719092" y="2317835"/>
            <a:ext cx="1633492" cy="975783"/>
          </a:xfrm>
          <a:prstGeom prst="wedgeRectCallout">
            <a:avLst>
              <a:gd name="adj1" fmla="val 114759"/>
              <a:gd name="adj2" fmla="val 974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Milestone Tracking</a:t>
            </a:r>
          </a:p>
        </p:txBody>
      </p:sp>
      <p:sp>
        <p:nvSpPr>
          <p:cNvPr id="21" name="Rectangular Callout 20">
            <a:extLst>
              <a:ext uri="{FF2B5EF4-FFF2-40B4-BE49-F238E27FC236}">
                <a16:creationId xmlns:a16="http://schemas.microsoft.com/office/drawing/2014/main" id="{1AAA0DA3-6A24-BC4A-B512-D3972141F756}"/>
              </a:ext>
            </a:extLst>
          </p:cNvPr>
          <p:cNvSpPr/>
          <p:nvPr/>
        </p:nvSpPr>
        <p:spPr>
          <a:xfrm>
            <a:off x="1013535" y="5204557"/>
            <a:ext cx="1633492" cy="975783"/>
          </a:xfrm>
          <a:prstGeom prst="wedgeRectCallout">
            <a:avLst>
              <a:gd name="adj1" fmla="val 96281"/>
              <a:gd name="adj2" fmla="val -771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 Management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64FB118B-1AB6-F841-BD35-BB228F59E332}"/>
              </a:ext>
            </a:extLst>
          </p:cNvPr>
          <p:cNvSpPr/>
          <p:nvPr/>
        </p:nvSpPr>
        <p:spPr>
          <a:xfrm>
            <a:off x="8930936" y="2379598"/>
            <a:ext cx="1589103" cy="852256"/>
          </a:xfrm>
          <a:prstGeom prst="wedgeRoundRectCallout">
            <a:avLst>
              <a:gd name="adj1" fmla="val -90083"/>
              <a:gd name="adj2" fmla="val 7604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Team Management</a:t>
            </a:r>
          </a:p>
        </p:txBody>
      </p:sp>
      <p:sp>
        <p:nvSpPr>
          <p:cNvPr id="24" name="Rounded Rectangular Callout 23">
            <a:extLst>
              <a:ext uri="{FF2B5EF4-FFF2-40B4-BE49-F238E27FC236}">
                <a16:creationId xmlns:a16="http://schemas.microsoft.com/office/drawing/2014/main" id="{B8509332-39C3-934B-AE2E-7F7A15D4756E}"/>
              </a:ext>
            </a:extLst>
          </p:cNvPr>
          <p:cNvSpPr/>
          <p:nvPr/>
        </p:nvSpPr>
        <p:spPr>
          <a:xfrm>
            <a:off x="9346659" y="4535109"/>
            <a:ext cx="1589103" cy="852256"/>
          </a:xfrm>
          <a:prstGeom prst="wedgeRoundRectCallout">
            <a:avLst>
              <a:gd name="adj1" fmla="val -87848"/>
              <a:gd name="adj2" fmla="val -6979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Reporting and Analytics</a:t>
            </a:r>
          </a:p>
        </p:txBody>
      </p:sp>
      <p:pic>
        <p:nvPicPr>
          <p:cNvPr id="25" name="Picture 24" descr="A picture containing food&#10;&#10;Description automatically generated">
            <a:extLst>
              <a:ext uri="{FF2B5EF4-FFF2-40B4-BE49-F238E27FC236}">
                <a16:creationId xmlns:a16="http://schemas.microsoft.com/office/drawing/2014/main" id="{441747A0-2D0E-F64D-806F-FA93424FF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3657" y="498978"/>
            <a:ext cx="1575451" cy="1236729"/>
          </a:xfrm>
          <a:prstGeom prst="rect">
            <a:avLst/>
          </a:prstGeom>
        </p:spPr>
      </p:pic>
      <p:sp>
        <p:nvSpPr>
          <p:cNvPr id="13" name="Down Arrow 12">
            <a:extLst>
              <a:ext uri="{FF2B5EF4-FFF2-40B4-BE49-F238E27FC236}">
                <a16:creationId xmlns:a16="http://schemas.microsoft.com/office/drawing/2014/main" id="{5D558A91-9D68-9042-8F95-75759CFB49B0}"/>
              </a:ext>
            </a:extLst>
          </p:cNvPr>
          <p:cNvSpPr/>
          <p:nvPr/>
        </p:nvSpPr>
        <p:spPr>
          <a:xfrm>
            <a:off x="6096000" y="1872008"/>
            <a:ext cx="402454" cy="15569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Up Ribbon 14">
            <a:extLst>
              <a:ext uri="{FF2B5EF4-FFF2-40B4-BE49-F238E27FC236}">
                <a16:creationId xmlns:a16="http://schemas.microsoft.com/office/drawing/2014/main" id="{D9E418D2-4EEB-CB47-9C34-4BA19E861A84}"/>
              </a:ext>
            </a:extLst>
          </p:cNvPr>
          <p:cNvSpPr/>
          <p:nvPr/>
        </p:nvSpPr>
        <p:spPr>
          <a:xfrm>
            <a:off x="5063368" y="236394"/>
            <a:ext cx="2576028" cy="390594"/>
          </a:xfrm>
          <a:prstGeom prst="ribbon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Single Pane of Glass</a:t>
            </a:r>
          </a:p>
        </p:txBody>
      </p:sp>
    </p:spTree>
    <p:extLst>
      <p:ext uri="{BB962C8B-B14F-4D97-AF65-F5344CB8AC3E}">
        <p14:creationId xmlns:p14="http://schemas.microsoft.com/office/powerpoint/2010/main" val="428659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1" grpId="0" animBg="1"/>
      <p:bldP spid="10" grpId="0" animBg="1"/>
      <p:bldP spid="24" grpId="0" animBg="1"/>
      <p:bldP spid="13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93C6079-12C5-1648-9EAD-A77589A07314}"/>
              </a:ext>
            </a:extLst>
          </p:cNvPr>
          <p:cNvSpPr/>
          <p:nvPr/>
        </p:nvSpPr>
        <p:spPr>
          <a:xfrm>
            <a:off x="388226" y="1544733"/>
            <a:ext cx="5832629" cy="4705164"/>
          </a:xfrm>
          <a:prstGeom prst="roundRect">
            <a:avLst/>
          </a:prstGeom>
          <a:solidFill>
            <a:schemeClr val="accent1">
              <a:alpha val="0"/>
            </a:schemeClr>
          </a:solidFill>
          <a:ln w="47625" cmpd="sng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D15AFD1-0A50-2D47-8140-70A25CD2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650" y="-60755"/>
            <a:ext cx="11127317" cy="97578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                 </a:t>
            </a:r>
            <a:r>
              <a:rPr lang="en-US" dirty="0"/>
              <a:t> Edge Technologies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B54D5E10-8416-F846-BBB2-958A40B12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13176">
            <a:off x="788919" y="3528011"/>
            <a:ext cx="2245371" cy="738609"/>
          </a:xfrm>
          <a:prstGeom prst="rect">
            <a:avLst/>
          </a:prstGeom>
        </p:spPr>
      </p:pic>
      <p:pic>
        <p:nvPicPr>
          <p:cNvPr id="6" name="Picture 5" descr="A drawing of a face&#10;&#10;Description automatically generated">
            <a:extLst>
              <a:ext uri="{FF2B5EF4-FFF2-40B4-BE49-F238E27FC236}">
                <a16:creationId xmlns:a16="http://schemas.microsoft.com/office/drawing/2014/main" id="{D4B2FF42-C915-9340-9233-0F538D1058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98335">
            <a:off x="2747299" y="2901713"/>
            <a:ext cx="2943287" cy="630704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88423F62-CE9F-064A-B398-06ECBFF7F9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938913">
            <a:off x="3075175" y="4457832"/>
            <a:ext cx="1900500" cy="13182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4B6A243-81BD-4846-ADFB-DE0182F5F9C4}"/>
              </a:ext>
            </a:extLst>
          </p:cNvPr>
          <p:cNvSpPr txBox="1"/>
          <p:nvPr/>
        </p:nvSpPr>
        <p:spPr>
          <a:xfrm>
            <a:off x="1976947" y="1621806"/>
            <a:ext cx="31071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70C0"/>
                </a:solidFill>
              </a:rPr>
              <a:t>Frameworks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148D62C-FD47-6346-AF8D-95C059BF3D92}"/>
              </a:ext>
            </a:extLst>
          </p:cNvPr>
          <p:cNvSpPr/>
          <p:nvPr/>
        </p:nvSpPr>
        <p:spPr>
          <a:xfrm>
            <a:off x="6400800" y="1544733"/>
            <a:ext cx="5521911" cy="4705164"/>
          </a:xfrm>
          <a:prstGeom prst="roundRect">
            <a:avLst/>
          </a:prstGeom>
          <a:solidFill>
            <a:srgbClr val="FF0000">
              <a:alpha val="0"/>
            </a:srgbClr>
          </a:solidFill>
          <a:ln w="47625" cmpd="sng">
            <a:solidFill>
              <a:schemeClr val="accent2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EA95334-28D1-B649-86A2-88768E3E6BC4}"/>
              </a:ext>
            </a:extLst>
          </p:cNvPr>
          <p:cNvSpPr txBox="1"/>
          <p:nvPr/>
        </p:nvSpPr>
        <p:spPr>
          <a:xfrm>
            <a:off x="8630887" y="1625180"/>
            <a:ext cx="10617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>
                    <a:lumMod val="75000"/>
                  </a:schemeClr>
                </a:solidFill>
              </a:rPr>
              <a:t>APIs</a:t>
            </a:r>
          </a:p>
        </p:txBody>
      </p:sp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FAEF3383-B218-0040-BC15-8B7AA03AE4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003929">
            <a:off x="6713043" y="2698594"/>
            <a:ext cx="2349935" cy="1349318"/>
          </a:xfrm>
          <a:prstGeom prst="rect">
            <a:avLst/>
          </a:prstGeom>
        </p:spPr>
      </p:pic>
      <p:pic>
        <p:nvPicPr>
          <p:cNvPr id="27" name="Picture 26" descr="A picture containing drawing&#10;&#10;Description automatically generated">
            <a:extLst>
              <a:ext uri="{FF2B5EF4-FFF2-40B4-BE49-F238E27FC236}">
                <a16:creationId xmlns:a16="http://schemas.microsoft.com/office/drawing/2014/main" id="{0577ABF3-73FB-F749-896C-8C34932E24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764392">
            <a:off x="10262095" y="2875920"/>
            <a:ext cx="1078016" cy="994664"/>
          </a:xfrm>
          <a:prstGeom prst="rect">
            <a:avLst/>
          </a:prstGeom>
        </p:spPr>
      </p:pic>
      <p:pic>
        <p:nvPicPr>
          <p:cNvPr id="29" name="Picture 28" descr="A picture containing drawing&#10;&#10;Description automatically generated">
            <a:extLst>
              <a:ext uri="{FF2B5EF4-FFF2-40B4-BE49-F238E27FC236}">
                <a16:creationId xmlns:a16="http://schemas.microsoft.com/office/drawing/2014/main" id="{1B58A72F-CA53-A541-AE85-2CE9BA61DD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938378">
            <a:off x="7426463" y="4623168"/>
            <a:ext cx="3830472" cy="821274"/>
          </a:xfrm>
          <a:prstGeom prst="rect">
            <a:avLst/>
          </a:prstGeom>
        </p:spPr>
      </p:pic>
      <p:pic>
        <p:nvPicPr>
          <p:cNvPr id="31" name="Picture 30" descr="A picture containing drawing&#10;&#10;Description automatically generated">
            <a:extLst>
              <a:ext uri="{FF2B5EF4-FFF2-40B4-BE49-F238E27FC236}">
                <a16:creationId xmlns:a16="http://schemas.microsoft.com/office/drawing/2014/main" id="{6427545E-FB15-AB4C-AEA9-EB1DAA5A544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20" y="115743"/>
            <a:ext cx="3124200" cy="128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152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D15AFD1-0A50-2D47-8140-70A25CD2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09996"/>
            <a:ext cx="11127317" cy="975783"/>
          </a:xfrm>
        </p:spPr>
        <p:txBody>
          <a:bodyPr/>
          <a:lstStyle/>
          <a:p>
            <a:r>
              <a:rPr lang="en-US" dirty="0"/>
              <a:t>Yes, we had challenges ….</a:t>
            </a:r>
          </a:p>
        </p:txBody>
      </p:sp>
      <p:pic>
        <p:nvPicPr>
          <p:cNvPr id="4" name="Picture 3" descr="A large sandwich sitting on top of a table&#10;&#10;Description automatically generated">
            <a:extLst>
              <a:ext uri="{FF2B5EF4-FFF2-40B4-BE49-F238E27FC236}">
                <a16:creationId xmlns:a16="http://schemas.microsoft.com/office/drawing/2014/main" id="{5658F48B-8652-8F4B-807A-049908F43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647" y="1590342"/>
            <a:ext cx="3367721" cy="2493818"/>
          </a:xfrm>
          <a:prstGeom prst="rect">
            <a:avLst/>
          </a:prstGeom>
        </p:spPr>
      </p:pic>
      <p:pic>
        <p:nvPicPr>
          <p:cNvPr id="11" name="Picture 10" descr="A sandwich cut in half&#10;&#10;Description automatically generated">
            <a:extLst>
              <a:ext uri="{FF2B5EF4-FFF2-40B4-BE49-F238E27FC236}">
                <a16:creationId xmlns:a16="http://schemas.microsoft.com/office/drawing/2014/main" id="{D31F30FD-DC9E-4B4D-8D38-833E672C2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3096" y="2703034"/>
            <a:ext cx="2955107" cy="145193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E2F17F2-7555-EA4D-B9B3-730B5EF0ED7C}"/>
              </a:ext>
            </a:extLst>
          </p:cNvPr>
          <p:cNvSpPr txBox="1"/>
          <p:nvPr/>
        </p:nvSpPr>
        <p:spPr>
          <a:xfrm>
            <a:off x="1698594" y="4411012"/>
            <a:ext cx="32847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2060"/>
                </a:solidFill>
              </a:rPr>
              <a:t>Grand Vision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B6563C-F2BB-244C-948D-68D4EFC8E1EA}"/>
              </a:ext>
            </a:extLst>
          </p:cNvPr>
          <p:cNvSpPr txBox="1"/>
          <p:nvPr/>
        </p:nvSpPr>
        <p:spPr>
          <a:xfrm>
            <a:off x="8286504" y="4411012"/>
            <a:ext cx="1807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Reality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45A712AA-6F22-BF43-91D5-32776684A59E}"/>
              </a:ext>
            </a:extLst>
          </p:cNvPr>
          <p:cNvSpPr/>
          <p:nvPr/>
        </p:nvSpPr>
        <p:spPr>
          <a:xfrm>
            <a:off x="4948962" y="3258105"/>
            <a:ext cx="2210540" cy="5592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0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D15AFD1-0A50-2D47-8140-70A25CD2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32" y="172037"/>
            <a:ext cx="7881289" cy="975783"/>
          </a:xfrm>
        </p:spPr>
        <p:txBody>
          <a:bodyPr>
            <a:normAutofit/>
          </a:bodyPr>
          <a:lstStyle/>
          <a:p>
            <a:r>
              <a:rPr lang="en-US" dirty="0"/>
              <a:t>Product Packaging – Free and Pro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A1EB84D-39ED-754E-97D2-C88331F4F8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6912103"/>
              </p:ext>
            </p:extLst>
          </p:nvPr>
        </p:nvGraphicFramePr>
        <p:xfrm>
          <a:off x="869244" y="1735665"/>
          <a:ext cx="9821334" cy="24589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3778">
                  <a:extLst>
                    <a:ext uri="{9D8B030D-6E8A-4147-A177-3AD203B41FA5}">
                      <a16:colId xmlns:a16="http://schemas.microsoft.com/office/drawing/2014/main" val="3616946053"/>
                    </a:ext>
                  </a:extLst>
                </a:gridCol>
                <a:gridCol w="3273778">
                  <a:extLst>
                    <a:ext uri="{9D8B030D-6E8A-4147-A177-3AD203B41FA5}">
                      <a16:colId xmlns:a16="http://schemas.microsoft.com/office/drawing/2014/main" val="2831059407"/>
                    </a:ext>
                  </a:extLst>
                </a:gridCol>
                <a:gridCol w="3273778">
                  <a:extLst>
                    <a:ext uri="{9D8B030D-6E8A-4147-A177-3AD203B41FA5}">
                      <a16:colId xmlns:a16="http://schemas.microsoft.com/office/drawing/2014/main" val="3160283923"/>
                    </a:ext>
                  </a:extLst>
                </a:gridCol>
              </a:tblGrid>
              <a:tr h="544691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Free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Pro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8184495"/>
                  </a:ext>
                </a:extLst>
              </a:tr>
              <a:tr h="873948">
                <a:tc>
                  <a:txBody>
                    <a:bodyPr/>
                    <a:lstStyle/>
                    <a:p>
                      <a:r>
                        <a:rPr lang="en-US" sz="2800" dirty="0"/>
                        <a:t>Things are WORKING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9531088"/>
                  </a:ext>
                </a:extLst>
              </a:tr>
              <a:tr h="8739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Things are NOT WORKING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Assume 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259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885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D15AFD1-0A50-2D47-8140-70A25CD2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1689" y="1492837"/>
            <a:ext cx="3728622" cy="97578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    </a:t>
            </a:r>
            <a:r>
              <a:rPr lang="en-US" dirty="0"/>
              <a:t>DEMO Time!!!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FA0DEF-B953-8E44-AD9D-845004D38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50" y="3429000"/>
            <a:ext cx="31623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423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127</Words>
  <Application>Microsoft Macintosh PowerPoint</Application>
  <PresentationFormat>Widescreen</PresentationFormat>
  <Paragraphs>39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Do you have these questions during your project?</vt:lpstr>
      <vt:lpstr>Introducing…… </vt:lpstr>
      <vt:lpstr>But what is it solving for??</vt:lpstr>
      <vt:lpstr>                  Edge Technologies</vt:lpstr>
      <vt:lpstr>Yes, we had challenges ….</vt:lpstr>
      <vt:lpstr>Product Packaging – Free and Pro</vt:lpstr>
      <vt:lpstr>    DEMO Time!!!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Harry Shen (harshen)</dc:creator>
  <cp:lastModifiedBy>Harry Shen (harshen)</cp:lastModifiedBy>
  <cp:revision>8</cp:revision>
  <dcterms:created xsi:type="dcterms:W3CDTF">2019-11-22T17:14:37Z</dcterms:created>
  <dcterms:modified xsi:type="dcterms:W3CDTF">2019-11-22T23:10:52Z</dcterms:modified>
</cp:coreProperties>
</file>